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73" r:id="rId7"/>
    <p:sldId id="261" r:id="rId8"/>
    <p:sldId id="263" r:id="rId9"/>
    <p:sldId id="264" r:id="rId10"/>
    <p:sldId id="275" r:id="rId11"/>
    <p:sldId id="267" r:id="rId12"/>
    <p:sldId id="266" r:id="rId13"/>
    <p:sldId id="265" r:id="rId14"/>
    <p:sldId id="268" r:id="rId15"/>
    <p:sldId id="269" r:id="rId16"/>
    <p:sldId id="270" r:id="rId17"/>
    <p:sldId id="271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42" autoAdjust="0"/>
    <p:restoredTop sz="94660"/>
  </p:normalViewPr>
  <p:slideViewPr>
    <p:cSldViewPr>
      <p:cViewPr varScale="1">
        <p:scale>
          <a:sx n="84" d="100"/>
          <a:sy n="84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1B57A-C29F-408C-9937-BFCA1F68D5D0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1C27-2C08-421C-B1C7-4F9A9BBDEB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C1C27-2C08-421C-B1C7-4F9A9BBDEB59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AAF11A-AF3B-4535-9BEA-2112CE9920E8}" type="datetimeFigureOut">
              <a:rPr lang="pl-PL" smtClean="0"/>
              <a:pPr/>
              <a:t>2010-05-26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77CF79D-B43C-4233-9123-AC84092AA2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b="0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Nasza szkoła jest ciekawa </a:t>
            </a:r>
            <a:endParaRPr lang="pl-PL" b="0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7" name="Symbol zastępczy zawartości 6" descr="DSC0124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7537" y="1729581"/>
            <a:ext cx="3200400" cy="4267200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Patron naszej szkoły</a:t>
            </a:r>
          </a:p>
          <a:p>
            <a:pPr algn="ctr">
              <a:buNone/>
            </a:pPr>
            <a:r>
              <a:rPr lang="pl-PL" dirty="0" smtClean="0"/>
              <a:t>Maria Skłodowska – Curie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Dyrektor Szkoły</a:t>
            </a:r>
          </a:p>
          <a:p>
            <a:pPr algn="ctr">
              <a:buNone/>
            </a:pPr>
            <a:r>
              <a:rPr lang="pl-PL" sz="2400" dirty="0" smtClean="0"/>
              <a:t>mgr Krystyna </a:t>
            </a:r>
            <a:r>
              <a:rPr lang="pl-PL" sz="2400" dirty="0"/>
              <a:t>B</a:t>
            </a:r>
            <a:r>
              <a:rPr lang="pl-PL" sz="2400" dirty="0" smtClean="0"/>
              <a:t>artosik – Paszkowska </a:t>
            </a:r>
            <a:endParaRPr lang="pl-PL" sz="2400" dirty="0"/>
          </a:p>
          <a:p>
            <a:pPr algn="ctr">
              <a:buNone/>
            </a:pPr>
            <a:endParaRPr lang="pl-PL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nr 5 – klasa VI b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825458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nr 7 – klasa VI a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Symbol zastępczy zawartości 3" descr="DSC01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432844"/>
            <a:ext cx="4267200" cy="3200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nr 8 – klasa IV a i IV b 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Symbol zastępczy zawartości 3" descr="DSC012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7"/>
            <a:ext cx="3643338" cy="2732503"/>
          </a:xfrm>
          <a:prstGeom prst="rect">
            <a:avLst/>
          </a:prstGeom>
        </p:spPr>
      </p:pic>
      <p:pic>
        <p:nvPicPr>
          <p:cNvPr id="6" name="Obraz 5" descr="DSC012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143248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nr 9 – klasa V a i V b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3" name="Symbol zastępczy zawartości 12" descr="DSC012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14488"/>
            <a:ext cx="5372118" cy="40290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informatyczna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6" name="Obraz 5" descr="DSC01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571612"/>
            <a:ext cx="4267200" cy="3200400"/>
          </a:xfrm>
          <a:prstGeom prst="rect">
            <a:avLst/>
          </a:prstGeom>
        </p:spPr>
      </p:pic>
      <p:pic>
        <p:nvPicPr>
          <p:cNvPr id="4" name="Symbol zastępczy zawartości 3" descr="DSC012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286124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Świetlica szkolna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Symbol zastępczy zawartości 3" descr="DSC012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4267200" cy="3200400"/>
          </a:xfrm>
          <a:prstGeom prst="rect">
            <a:avLst/>
          </a:prstGeom>
        </p:spPr>
      </p:pic>
      <p:pic>
        <p:nvPicPr>
          <p:cNvPr id="5" name="Symbol zastępczy zawartości 4" descr="DSC01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464718"/>
            <a:ext cx="3838572" cy="28789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Biblioteka szkolna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7" name="Symbol zastępczy zawartości 6" descr="DSC012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4267200" cy="3200400"/>
          </a:xfrm>
        </p:spPr>
      </p:pic>
      <p:pic>
        <p:nvPicPr>
          <p:cNvPr id="9" name="Obraz 8" descr="DSC012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286124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rekreacyjna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Obraz 4" descr="DSC01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000240"/>
            <a:ext cx="3200400" cy="4267200"/>
          </a:xfrm>
          <a:prstGeom prst="rect">
            <a:avLst/>
          </a:prstGeom>
        </p:spPr>
      </p:pic>
      <p:pic>
        <p:nvPicPr>
          <p:cNvPr id="6" name="Obraz 5" descr="DSC01247.jpg"/>
          <p:cNvPicPr>
            <a:picLocks noChangeAspect="1"/>
          </p:cNvPicPr>
          <p:nvPr/>
        </p:nvPicPr>
        <p:blipFill>
          <a:blip r:embed="rId3"/>
          <a:srcRect b="44754"/>
          <a:stretch>
            <a:fillRect/>
          </a:stretch>
        </p:blipFill>
        <p:spPr>
          <a:xfrm>
            <a:off x="857224" y="1500174"/>
            <a:ext cx="3200400" cy="2357454"/>
          </a:xfrm>
          <a:prstGeom prst="rect">
            <a:avLst/>
          </a:prstGeom>
        </p:spPr>
      </p:pic>
      <p:pic>
        <p:nvPicPr>
          <p:cNvPr id="4" name="Symbol zastępczy zawartości 3" descr="DSC0124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3571876"/>
            <a:ext cx="3643338" cy="27325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Zajęcia z NTUE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Symbol zastępczy zawartości 4" descr="FIL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3941233" cy="2955925"/>
          </a:xfrm>
        </p:spPr>
      </p:pic>
      <p:pic>
        <p:nvPicPr>
          <p:cNvPr id="6" name="Obraz 5" descr="014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00240"/>
            <a:ext cx="2786064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Zespół </a:t>
            </a:r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Ludowe Nutki</a:t>
            </a:r>
            <a:b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na przedstawieniu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839900"/>
            <a:ext cx="5057792" cy="379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pl-PL" sz="3600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Nauczyciele naszej szkoły 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85786" y="1600201"/>
            <a:ext cx="6429420" cy="447200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200" dirty="0" err="1" smtClean="0"/>
              <a:t>Barylak</a:t>
            </a:r>
            <a:r>
              <a:rPr lang="pl-PL" sz="1200" dirty="0" smtClean="0"/>
              <a:t>  Lidia - nauczanie zintegrowane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Bilińska Katarzyna - przyroda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Gibas Magdalena – język polski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err="1" smtClean="0"/>
              <a:t>Kamaryk</a:t>
            </a:r>
            <a:r>
              <a:rPr lang="pl-PL" sz="1200" dirty="0" smtClean="0"/>
              <a:t>  Jolanta  - nauczanie zintegrowane, wychowanie fizyczne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Kloc Zdzisława - nauczanie zintegrowane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err="1" smtClean="0"/>
              <a:t>Kramczyńska</a:t>
            </a:r>
            <a:r>
              <a:rPr lang="pl-PL" sz="1200" dirty="0" smtClean="0"/>
              <a:t> Aneta - nauczanie zintegrowane, informatyka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Kuźniak Jacek  - matematyka, informatyka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err="1" smtClean="0"/>
              <a:t>Lasman</a:t>
            </a:r>
            <a:r>
              <a:rPr lang="pl-PL" sz="1200" dirty="0" smtClean="0"/>
              <a:t> Katarzyna - matematyka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Lelek Joanna  - historia, biblioteka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Lewandowska  Ewa – język polski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Olszewska Barbara – wychowanie fizyczne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err="1" smtClean="0"/>
              <a:t>Ralko</a:t>
            </a:r>
            <a:r>
              <a:rPr lang="pl-PL" sz="1200" dirty="0" smtClean="0"/>
              <a:t> Marcin – język angielski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Siostra Damiana - religia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Stachera Elżbieta - technika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Sulima Urszula - nauczanie zintegrowane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err="1" smtClean="0"/>
              <a:t>Wacyra</a:t>
            </a:r>
            <a:r>
              <a:rPr lang="pl-PL" sz="1200" dirty="0" smtClean="0"/>
              <a:t> Maria - pedagog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Wasilewska Agnieszka – plastyka, muzyka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err="1" smtClean="0"/>
              <a:t>Zynder</a:t>
            </a:r>
            <a:r>
              <a:rPr lang="pl-PL" sz="1200" dirty="0" smtClean="0"/>
              <a:t> Anna - historia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200" dirty="0" smtClean="0"/>
              <a:t>Żuczek Urszula – kierownik świetlicy</a:t>
            </a:r>
          </a:p>
        </p:txBody>
      </p:sp>
      <p:pic>
        <p:nvPicPr>
          <p:cNvPr id="3074" name="Picture 2" descr="C:\Program Files\Microsoft Office\MEDIA\CAGCAT10\j0301252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86314" y="3429000"/>
            <a:ext cx="2704248" cy="264320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Wyszywamy i robimy ozdoby</a:t>
            </a:r>
            <a:b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na kółku robótek ręcznych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Moje dokumenty\NTUE\GRUPA C\kartki wyszywanie\skompresowane\DSC01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Szkolne Koło 0szczędności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3286148" cy="21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71942"/>
            <a:ext cx="1784331" cy="237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b="0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W naszej szkole</a:t>
            </a:r>
            <a:endParaRPr lang="pl-PL" b="0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Sale lekcyjne:</a:t>
            </a:r>
          </a:p>
          <a:p>
            <a:pPr>
              <a:buNone/>
            </a:pPr>
            <a:r>
              <a:rPr lang="pl-PL" dirty="0" smtClean="0"/>
              <a:t>1 – klasa I a</a:t>
            </a:r>
          </a:p>
          <a:p>
            <a:pPr>
              <a:buNone/>
            </a:pPr>
            <a:r>
              <a:rPr lang="pl-PL" dirty="0" smtClean="0"/>
              <a:t>2 – klasa II</a:t>
            </a:r>
          </a:p>
          <a:p>
            <a:pPr>
              <a:buNone/>
            </a:pPr>
            <a:r>
              <a:rPr lang="pl-PL" dirty="0" smtClean="0"/>
              <a:t>3 – klasa III</a:t>
            </a:r>
          </a:p>
          <a:p>
            <a:pPr>
              <a:buNone/>
            </a:pPr>
            <a:r>
              <a:rPr lang="pl-PL" dirty="0" smtClean="0"/>
              <a:t>4 – klasa I b</a:t>
            </a:r>
          </a:p>
          <a:p>
            <a:pPr>
              <a:buNone/>
            </a:pPr>
            <a:r>
              <a:rPr lang="pl-PL" dirty="0" smtClean="0"/>
              <a:t>5 – klasa VI b</a:t>
            </a:r>
          </a:p>
          <a:p>
            <a:pPr>
              <a:buNone/>
            </a:pPr>
            <a:r>
              <a:rPr lang="pl-PL" dirty="0" smtClean="0"/>
              <a:t>7 – klasa VI a</a:t>
            </a:r>
          </a:p>
          <a:p>
            <a:pPr>
              <a:buNone/>
            </a:pPr>
            <a:r>
              <a:rPr lang="pl-PL" dirty="0" smtClean="0"/>
              <a:t>8 – klasa IV a i IV b</a:t>
            </a:r>
          </a:p>
          <a:p>
            <a:pPr>
              <a:buNone/>
            </a:pPr>
            <a:r>
              <a:rPr lang="pl-PL" dirty="0" smtClean="0"/>
              <a:t>9 – klasa V a i V b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75077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Sale dodatkowe:</a:t>
            </a:r>
          </a:p>
          <a:p>
            <a:pPr>
              <a:buNone/>
            </a:pPr>
            <a:r>
              <a:rPr lang="pl-PL" dirty="0" smtClean="0"/>
              <a:t>6 – sala informatyczna</a:t>
            </a:r>
          </a:p>
          <a:p>
            <a:pPr>
              <a:buNone/>
            </a:pPr>
            <a:r>
              <a:rPr lang="pl-PL" dirty="0" smtClean="0"/>
              <a:t>10 – sala rekreacyjna</a:t>
            </a:r>
          </a:p>
          <a:p>
            <a:pPr>
              <a:buNone/>
            </a:pPr>
            <a:r>
              <a:rPr lang="pl-PL" dirty="0" smtClean="0"/>
              <a:t>Sala gimnastyczna</a:t>
            </a:r>
          </a:p>
          <a:p>
            <a:pPr>
              <a:buNone/>
            </a:pPr>
            <a:r>
              <a:rPr lang="pl-PL" dirty="0" smtClean="0"/>
              <a:t>Świetlica szkolna</a:t>
            </a:r>
          </a:p>
          <a:p>
            <a:pPr>
              <a:buNone/>
            </a:pPr>
            <a:r>
              <a:rPr lang="pl-PL" dirty="0" smtClean="0"/>
              <a:t>Biblioteka szkolna</a:t>
            </a:r>
          </a:p>
          <a:p>
            <a:pPr>
              <a:buNone/>
            </a:pPr>
            <a:r>
              <a:rPr lang="pl-PL" dirty="0" smtClean="0"/>
              <a:t>Gabinet pedagoga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b="0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Rozwijamy nasze zainteresowania</a:t>
            </a:r>
            <a:endParaRPr lang="pl-PL" b="0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</p:nvPr>
        </p:nvGraphicFramePr>
        <p:xfrm>
          <a:off x="457201" y="1609725"/>
          <a:ext cx="5400684" cy="436141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00684"/>
              </a:tblGrid>
              <a:tr h="37797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Kółka zainteresowań</a:t>
                      </a:r>
                      <a:endParaRPr lang="pl-PL" sz="1400" dirty="0"/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„Promyk” - koło taneczne</a:t>
                      </a:r>
                      <a:r>
                        <a:rPr lang="pl-PL" sz="1400" baseline="0" dirty="0" smtClean="0"/>
                        <a:t> </a:t>
                      </a:r>
                      <a:endParaRPr lang="pl-PL" sz="1400" dirty="0"/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SKS</a:t>
                      </a:r>
                      <a:r>
                        <a:rPr lang="pl-PL" sz="1400" baseline="0" dirty="0" smtClean="0"/>
                        <a:t> – Szkolne Koło Sportowe</a:t>
                      </a:r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Koło plastyczne</a:t>
                      </a:r>
                      <a:endParaRPr lang="pl-PL" sz="1400" dirty="0"/>
                    </a:p>
                  </a:txBody>
                  <a:tcPr marL="210589" marR="210589"/>
                </a:tc>
              </a:tr>
              <a:tr h="273689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Koło biblioteczne </a:t>
                      </a:r>
                      <a:endParaRPr lang="pl-PL" sz="1400" dirty="0"/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Koło języka</a:t>
                      </a:r>
                      <a:r>
                        <a:rPr lang="pl-PL" sz="1400" baseline="0" dirty="0" smtClean="0"/>
                        <a:t> polskiego </a:t>
                      </a:r>
                      <a:endParaRPr lang="pl-PL" sz="1400" dirty="0"/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Koło przyrodnicze </a:t>
                      </a:r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Koło matematyczne </a:t>
                      </a:r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Koło</a:t>
                      </a:r>
                      <a:r>
                        <a:rPr lang="pl-PL" sz="1400" baseline="0" dirty="0" smtClean="0"/>
                        <a:t> informatyczne</a:t>
                      </a:r>
                      <a:endParaRPr lang="pl-PL" sz="1400" dirty="0" smtClean="0"/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Koło języka angielskiego</a:t>
                      </a:r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Kółko</a:t>
                      </a:r>
                      <a:r>
                        <a:rPr lang="pl-PL" sz="1400" baseline="0" dirty="0" smtClean="0"/>
                        <a:t> robótek ręcznych</a:t>
                      </a:r>
                      <a:endParaRPr lang="pl-PL" sz="1400" dirty="0" smtClean="0"/>
                    </a:p>
                  </a:txBody>
                  <a:tcPr marL="210589" marR="210589"/>
                </a:tc>
              </a:tr>
              <a:tr h="305418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NTUE – Nowoczesne Technologie na Usługach Edukacji</a:t>
                      </a:r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Mobilna Szkoła</a:t>
                      </a:r>
                    </a:p>
                  </a:txBody>
                  <a:tcPr marL="210589" marR="210589"/>
                </a:tc>
              </a:tr>
              <a:tr h="30665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Szkolne</a:t>
                      </a:r>
                      <a:r>
                        <a:rPr lang="pl-PL" sz="1400" baseline="0" dirty="0" smtClean="0"/>
                        <a:t> Koło Oszczędności</a:t>
                      </a:r>
                      <a:endParaRPr lang="pl-PL" sz="1400" dirty="0" smtClean="0"/>
                    </a:p>
                  </a:txBody>
                  <a:tcPr marL="210589" marR="210589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b="0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Nowoczesne sprzęty w naszej szkole</a:t>
            </a:r>
            <a:endParaRPr lang="pl-PL" b="0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857224" y="5072074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Tablica multimedialna</a:t>
            </a:r>
          </a:p>
          <a:p>
            <a:r>
              <a:rPr lang="pl-PL" dirty="0" smtClean="0"/>
              <a:t>GPS</a:t>
            </a:r>
          </a:p>
          <a:p>
            <a:r>
              <a:rPr lang="pl-PL" dirty="0" smtClean="0"/>
              <a:t>Dalmierz</a:t>
            </a:r>
          </a:p>
          <a:p>
            <a:r>
              <a:rPr lang="pl-PL" dirty="0" smtClean="0"/>
              <a:t>Dyktafon</a:t>
            </a:r>
          </a:p>
          <a:p>
            <a:r>
              <a:rPr lang="pl-PL" dirty="0" smtClean="0"/>
              <a:t>Skaner</a:t>
            </a:r>
          </a:p>
          <a:p>
            <a:r>
              <a:rPr lang="pl-PL" dirty="0" smtClean="0"/>
              <a:t>Krótkofalówki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nr 1 – klasa I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Symbol zastępczy zawartości 4" descr="DSC012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695696" cy="2771772"/>
          </a:xfrm>
        </p:spPr>
      </p:pic>
      <p:pic>
        <p:nvPicPr>
          <p:cNvPr id="8" name="Obraz 7" descr="DSC01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714752"/>
            <a:ext cx="3643338" cy="2732504"/>
          </a:xfrm>
          <a:prstGeom prst="rect">
            <a:avLst/>
          </a:prstGeom>
        </p:spPr>
      </p:pic>
      <p:pic>
        <p:nvPicPr>
          <p:cNvPr id="7" name="Obraz 6" descr="DSC012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857364"/>
            <a:ext cx="3643338" cy="2732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nr 2 – klasa II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Obraz 4" descr="DSC01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2990856" cy="2243142"/>
          </a:xfrm>
          <a:prstGeom prst="rect">
            <a:avLst/>
          </a:prstGeom>
        </p:spPr>
      </p:pic>
      <p:pic>
        <p:nvPicPr>
          <p:cNvPr id="4" name="Symbol zastępczy zawartości 3" descr="DSC012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2714620"/>
            <a:ext cx="2938992" cy="2204244"/>
          </a:xfrm>
        </p:spPr>
      </p:pic>
      <p:pic>
        <p:nvPicPr>
          <p:cNvPr id="6" name="Obraz 5" descr="DSC012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86190"/>
            <a:ext cx="3133732" cy="23502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nr 3 – klasa III 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Symbol zastępczy zawartości 3" descr="DSC012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71678"/>
            <a:ext cx="4667283" cy="35004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SC012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357562"/>
            <a:ext cx="4267200" cy="32004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Sala nr 4 – klasa I b</a:t>
            </a:r>
            <a:endParaRPr lang="pl-PL" cap="none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Symbol zastępczy zawartości 3" descr="DSC012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785926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579</TotalTime>
  <Words>328</Words>
  <Application>Microsoft Office PowerPoint</Application>
  <PresentationFormat>Pokaz na ekranie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Bogaty</vt:lpstr>
      <vt:lpstr>Nasza szkoła jest ciekawa </vt:lpstr>
      <vt:lpstr> Nauczyciele naszej szkoły </vt:lpstr>
      <vt:lpstr>W naszej szkole</vt:lpstr>
      <vt:lpstr>Rozwijamy nasze zainteresowania</vt:lpstr>
      <vt:lpstr>Nowoczesne sprzęty w naszej szkole</vt:lpstr>
      <vt:lpstr>Sala nr 1 – klasa I</vt:lpstr>
      <vt:lpstr>Sala nr 2 – klasa II</vt:lpstr>
      <vt:lpstr>Sala nr 3 – klasa III </vt:lpstr>
      <vt:lpstr>Sala nr 4 – klasa I b</vt:lpstr>
      <vt:lpstr>Sala nr 5 – klasa VI b</vt:lpstr>
      <vt:lpstr>Sala nr 7 – klasa VI a</vt:lpstr>
      <vt:lpstr>Sala nr 8 – klasa IV a i IV b </vt:lpstr>
      <vt:lpstr>Sala nr 9 – klasa V a i V b</vt:lpstr>
      <vt:lpstr>Sala informatyczna</vt:lpstr>
      <vt:lpstr>Świetlica szkolna</vt:lpstr>
      <vt:lpstr>Biblioteka szkolna</vt:lpstr>
      <vt:lpstr>Sala rekreacyjna</vt:lpstr>
      <vt:lpstr>Zajęcia z NTUE</vt:lpstr>
      <vt:lpstr>Zespół Ludowe Nutki  na przedstawieniu</vt:lpstr>
      <vt:lpstr>Wyszywamy i robimy ozdoby na kółku robótek ręcznych</vt:lpstr>
      <vt:lpstr>Szkolne Koło 0szczędności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szkoła jest wesoła</dc:title>
  <dc:creator>Admin</dc:creator>
  <cp:lastModifiedBy>Admin</cp:lastModifiedBy>
  <cp:revision>62</cp:revision>
  <dcterms:created xsi:type="dcterms:W3CDTF">2010-03-08T07:11:30Z</dcterms:created>
  <dcterms:modified xsi:type="dcterms:W3CDTF">2010-05-26T20:35:11Z</dcterms:modified>
</cp:coreProperties>
</file>